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54" autoAdjust="0"/>
    <p:restoredTop sz="94660"/>
  </p:normalViewPr>
  <p:slideViewPr>
    <p:cSldViewPr>
      <p:cViewPr>
        <p:scale>
          <a:sx n="86" d="100"/>
          <a:sy n="86" d="100"/>
        </p:scale>
        <p:origin x="-684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4ADD9-A617-4CB8-BCE5-EE301FE98404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BDB21-E847-42F9-BDDB-4CEF58C59E2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BDB21-E847-42F9-BDDB-4CEF58C59E2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BDB21-E847-42F9-BDDB-4CEF58C59E2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BDB21-E847-42F9-BDDB-4CEF58C59E2F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BDB21-E847-42F9-BDDB-4CEF58C59E2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BDB21-E847-42F9-BDDB-4CEF58C59E2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BDB21-E847-42F9-BDDB-4CEF58C59E2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BDB21-E847-42F9-BDDB-4CEF58C59E2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E4179-AA05-403D-8B8F-1732CA27E54F}" type="datetimeFigureOut">
              <a:rPr lang="en-US" smtClean="0"/>
              <a:pPr/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E77C3-DF3D-487A-B56F-F37A478A288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 smtClean="0">
                <a:solidFill>
                  <a:srgbClr val="FFFF00"/>
                </a:solidFill>
                <a:latin typeface="Broadway" pitchFamily="82" charset="0"/>
              </a:rPr>
              <a:t>Bambi 2</a:t>
            </a:r>
            <a:endParaRPr lang="en-GB" sz="8000" dirty="0">
              <a:solidFill>
                <a:srgbClr val="FFFF00"/>
              </a:solidFill>
              <a:latin typeface="Broadway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Here are some Bambi 2 pictures</a:t>
            </a:r>
            <a:endParaRPr lang="en-GB" sz="4000" dirty="0">
              <a:solidFill>
                <a:schemeClr val="accent1">
                  <a:lumMod val="75000"/>
                </a:schemeClr>
              </a:solidFill>
              <a:latin typeface="Baskerville Old Face" pitchFamily="18" charset="0"/>
            </a:endParaRPr>
          </a:p>
        </p:txBody>
      </p:sp>
      <p:pic>
        <p:nvPicPr>
          <p:cNvPr id="4" name="Picture 3" descr="bambi_bor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285728"/>
            <a:ext cx="3810000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mbi_II___Ronno_VS_Bambi_by_MissSlyther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9105936" cy="6857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46575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917975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efaultCAXH2YO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1787" y="4717"/>
            <a:ext cx="9175787" cy="711027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79nlq0fx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15</Words>
  <Application>Microsoft Office PowerPoint</Application>
  <PresentationFormat>On-screen Show (4:3)</PresentationFormat>
  <Paragraphs>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Flow</vt:lpstr>
      <vt:lpstr>Concourse</vt:lpstr>
      <vt:lpstr>Office Theme</vt:lpstr>
      <vt:lpstr>Bambi 2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Bambi 2</dc:title>
  <dc:creator>ursula</dc:creator>
  <cp:lastModifiedBy>ursula</cp:lastModifiedBy>
  <cp:revision>3</cp:revision>
  <dcterms:created xsi:type="dcterms:W3CDTF">2009-10-01T17:07:45Z</dcterms:created>
  <dcterms:modified xsi:type="dcterms:W3CDTF">2009-10-02T07:13:15Z</dcterms:modified>
</cp:coreProperties>
</file>